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Brittany" charset="1" panose="00000000000000000000"/>
      <p:regular r:id="rId30"/>
    </p:embeddedFont>
    <p:embeddedFont>
      <p:font typeface="Arimo" charset="1" panose="020B0604020202020204"/>
      <p:regular r:id="rId31"/>
    </p:embeddedFont>
    <p:embeddedFont>
      <p:font typeface="Glacial Indifference" charset="1" panose="00000000000000000000"/>
      <p:regular r:id="rId32"/>
    </p:embeddedFont>
    <p:embeddedFont>
      <p:font typeface="Questrial" charset="1" panose="020000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3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3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3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3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8.pn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8.pn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3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2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2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3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3.png" Type="http://schemas.openxmlformats.org/officeDocument/2006/relationships/image"/><Relationship Id="rId4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131593" y="236776"/>
            <a:ext cx="10642196" cy="9458252"/>
          </a:xfrm>
          <a:custGeom>
            <a:avLst/>
            <a:gdLst/>
            <a:ahLst/>
            <a:cxnLst/>
            <a:rect r="r" b="b" t="t" l="l"/>
            <a:pathLst>
              <a:path h="9458252" w="10642196">
                <a:moveTo>
                  <a:pt x="0" y="0"/>
                </a:moveTo>
                <a:lnTo>
                  <a:pt x="10642196" y="0"/>
                </a:lnTo>
                <a:lnTo>
                  <a:pt x="10642196" y="9458252"/>
                </a:lnTo>
                <a:lnTo>
                  <a:pt x="0" y="9458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54949" y="-2349804"/>
            <a:ext cx="9855808" cy="8229600"/>
          </a:xfrm>
          <a:custGeom>
            <a:avLst/>
            <a:gdLst/>
            <a:ahLst/>
            <a:cxnLst/>
            <a:rect r="r" b="b" t="t" l="l"/>
            <a:pathLst>
              <a:path h="8229600" w="9855808">
                <a:moveTo>
                  <a:pt x="0" y="0"/>
                </a:moveTo>
                <a:lnTo>
                  <a:pt x="9855808" y="0"/>
                </a:lnTo>
                <a:lnTo>
                  <a:pt x="98558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-1757175" y="4795044"/>
            <a:ext cx="9855808" cy="8229600"/>
          </a:xfrm>
          <a:custGeom>
            <a:avLst/>
            <a:gdLst/>
            <a:ahLst/>
            <a:cxnLst/>
            <a:rect r="r" b="b" t="t" l="l"/>
            <a:pathLst>
              <a:path h="8229600" w="9855808">
                <a:moveTo>
                  <a:pt x="0" y="0"/>
                </a:moveTo>
                <a:lnTo>
                  <a:pt x="9855808" y="0"/>
                </a:lnTo>
                <a:lnTo>
                  <a:pt x="98558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397075" y="3947160"/>
            <a:ext cx="7493851" cy="187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10"/>
              </a:lnSpc>
            </a:pPr>
            <a:r>
              <a:rPr lang="en-US" sz="9000">
                <a:solidFill>
                  <a:srgbClr val="000000"/>
                </a:solidFill>
                <a:latin typeface="Brittany"/>
                <a:ea typeface="Brittany"/>
                <a:cs typeface="Brittany"/>
                <a:sym typeface="Brittany"/>
              </a:rPr>
              <a:t>Protfolio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468566" y="0"/>
            <a:ext cx="4819434" cy="10287000"/>
            <a:chOff x="0" y="0"/>
            <a:chExt cx="6425912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4862" t="0" r="14862" b="0"/>
            <a:stretch>
              <a:fillRect/>
            </a:stretch>
          </p:blipFill>
          <p:spPr>
            <a:xfrm flipH="false" flipV="false">
              <a:off x="0" y="0"/>
              <a:ext cx="6425912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-5400000">
            <a:off x="-841188" y="-2681722"/>
            <a:ext cx="7591881" cy="7841380"/>
          </a:xfrm>
          <a:custGeom>
            <a:avLst/>
            <a:gdLst/>
            <a:ahLst/>
            <a:cxnLst/>
            <a:rect r="r" b="b" t="t" l="l"/>
            <a:pathLst>
              <a:path h="7841380" w="7591881">
                <a:moveTo>
                  <a:pt x="0" y="0"/>
                </a:moveTo>
                <a:lnTo>
                  <a:pt x="7591881" y="0"/>
                </a:lnTo>
                <a:lnTo>
                  <a:pt x="7591881" y="7841380"/>
                </a:lnTo>
                <a:lnTo>
                  <a:pt x="0" y="784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819869">
            <a:off x="-1281914" y="-1600921"/>
            <a:ext cx="4019228" cy="4742452"/>
          </a:xfrm>
          <a:custGeom>
            <a:avLst/>
            <a:gdLst/>
            <a:ahLst/>
            <a:cxnLst/>
            <a:rect r="r" b="b" t="t" l="l"/>
            <a:pathLst>
              <a:path h="4742452" w="4019228">
                <a:moveTo>
                  <a:pt x="0" y="0"/>
                </a:moveTo>
                <a:lnTo>
                  <a:pt x="4019228" y="0"/>
                </a:lnTo>
                <a:lnTo>
                  <a:pt x="4019228" y="4742453"/>
                </a:lnTo>
                <a:lnTo>
                  <a:pt x="0" y="47424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54752" y="851090"/>
            <a:ext cx="7391243" cy="1208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7"/>
              </a:lnSpc>
            </a:pPr>
            <a:r>
              <a:rPr lang="en-US" sz="7599">
                <a:solidFill>
                  <a:srgbClr val="000000"/>
                </a:solidFill>
                <a:latin typeface="Brittany"/>
                <a:ea typeface="Brittany"/>
                <a:cs typeface="Brittany"/>
                <a:sym typeface="Brittany"/>
              </a:rPr>
              <a:t>Who are the end user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7700" y="5148493"/>
            <a:ext cx="11179347" cy="427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The end users of this Digital Portfolio are:</a:t>
            </a:r>
          </a:p>
          <a:p>
            <a:pPr algn="just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1.</a:t>
            </a:r>
            <a:r>
              <a:rPr lang="en-US" sz="27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Recruiters &amp; Employers – to evaluate my skills, projects, and technical abilities for internships or job opportunities.</a:t>
            </a:r>
          </a:p>
          <a:p>
            <a:pPr algn="just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2. </a:t>
            </a:r>
            <a:r>
              <a:rPr lang="en-US" sz="27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Teachers &amp; Mentors – to assess my learning progress, creativity, and academic growth.</a:t>
            </a:r>
          </a:p>
          <a:p>
            <a:pPr algn="just">
              <a:lnSpc>
                <a:spcPts val="3779"/>
              </a:lnSpc>
            </a:pPr>
            <a:r>
              <a:rPr lang="en-US" sz="27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3</a:t>
            </a:r>
            <a:r>
              <a:rPr lang="en-US" sz="27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. Peers &amp; Collaborators – to connect, share ideas, and collaborate on projects.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4.</a:t>
            </a:r>
            <a:r>
              <a:rPr lang="en-US" sz="27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General Audience – anyone interested in knowing more about my background, hobbies, and achievements.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468566" y="0"/>
            <a:ext cx="4819434" cy="10287000"/>
            <a:chOff x="0" y="0"/>
            <a:chExt cx="6425912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4862" t="0" r="14862" b="0"/>
            <a:stretch>
              <a:fillRect/>
            </a:stretch>
          </p:blipFill>
          <p:spPr>
            <a:xfrm flipH="false" flipV="false">
              <a:off x="0" y="0"/>
              <a:ext cx="6425912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-5400000">
            <a:off x="-841188" y="-2681722"/>
            <a:ext cx="7591881" cy="7841380"/>
          </a:xfrm>
          <a:custGeom>
            <a:avLst/>
            <a:gdLst/>
            <a:ahLst/>
            <a:cxnLst/>
            <a:rect r="r" b="b" t="t" l="l"/>
            <a:pathLst>
              <a:path h="7841380" w="7591881">
                <a:moveTo>
                  <a:pt x="0" y="0"/>
                </a:moveTo>
                <a:lnTo>
                  <a:pt x="7591881" y="0"/>
                </a:lnTo>
                <a:lnTo>
                  <a:pt x="7591881" y="7841380"/>
                </a:lnTo>
                <a:lnTo>
                  <a:pt x="0" y="784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819869">
            <a:off x="-1281914" y="-1600921"/>
            <a:ext cx="4019228" cy="4742452"/>
          </a:xfrm>
          <a:custGeom>
            <a:avLst/>
            <a:gdLst/>
            <a:ahLst/>
            <a:cxnLst/>
            <a:rect r="r" b="b" t="t" l="l"/>
            <a:pathLst>
              <a:path h="4742452" w="4019228">
                <a:moveTo>
                  <a:pt x="0" y="0"/>
                </a:moveTo>
                <a:lnTo>
                  <a:pt x="4019228" y="0"/>
                </a:lnTo>
                <a:lnTo>
                  <a:pt x="4019228" y="4742453"/>
                </a:lnTo>
                <a:lnTo>
                  <a:pt x="0" y="47424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54752" y="851090"/>
            <a:ext cx="7391243" cy="1208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7"/>
              </a:lnSpc>
            </a:pPr>
            <a:r>
              <a:rPr lang="en-US" sz="7599">
                <a:solidFill>
                  <a:srgbClr val="000000"/>
                </a:solidFill>
                <a:latin typeface="Brittany"/>
                <a:ea typeface="Brittany"/>
                <a:cs typeface="Brittany"/>
                <a:sym typeface="Brittany"/>
              </a:rPr>
              <a:t>Tools and  techniques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7700" y="5129443"/>
            <a:ext cx="11179347" cy="320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HTML,CSS,JavaScript– Portfolio design &amp; development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VS Code – Code editing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GitHub – Hosting &amp; version control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Responsive Design – Mobile &amp; desktop friendly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UI/UX Principles – Clean and user-friendly interface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CSS Animations – Interactive effects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468566" y="0"/>
            <a:ext cx="4819434" cy="10287000"/>
            <a:chOff x="0" y="0"/>
            <a:chExt cx="6425912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4862" t="0" r="14862" b="0"/>
            <a:stretch>
              <a:fillRect/>
            </a:stretch>
          </p:blipFill>
          <p:spPr>
            <a:xfrm flipH="false" flipV="false">
              <a:off x="0" y="0"/>
              <a:ext cx="6425912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-5400000">
            <a:off x="-841188" y="-2681722"/>
            <a:ext cx="7591881" cy="7841380"/>
          </a:xfrm>
          <a:custGeom>
            <a:avLst/>
            <a:gdLst/>
            <a:ahLst/>
            <a:cxnLst/>
            <a:rect r="r" b="b" t="t" l="l"/>
            <a:pathLst>
              <a:path h="7841380" w="7591881">
                <a:moveTo>
                  <a:pt x="0" y="0"/>
                </a:moveTo>
                <a:lnTo>
                  <a:pt x="7591881" y="0"/>
                </a:lnTo>
                <a:lnTo>
                  <a:pt x="7591881" y="7841380"/>
                </a:lnTo>
                <a:lnTo>
                  <a:pt x="0" y="784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819869">
            <a:off x="-1281914" y="-1600921"/>
            <a:ext cx="4019228" cy="4742452"/>
          </a:xfrm>
          <a:custGeom>
            <a:avLst/>
            <a:gdLst/>
            <a:ahLst/>
            <a:cxnLst/>
            <a:rect r="r" b="b" t="t" l="l"/>
            <a:pathLst>
              <a:path h="4742452" w="4019228">
                <a:moveTo>
                  <a:pt x="0" y="0"/>
                </a:moveTo>
                <a:lnTo>
                  <a:pt x="4019228" y="0"/>
                </a:lnTo>
                <a:lnTo>
                  <a:pt x="4019228" y="4742453"/>
                </a:lnTo>
                <a:lnTo>
                  <a:pt x="0" y="47424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54752" y="560325"/>
            <a:ext cx="7391243" cy="2335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43"/>
              </a:lnSpc>
            </a:pPr>
            <a:r>
              <a:rPr lang="en-US" sz="7299">
                <a:solidFill>
                  <a:srgbClr val="000000"/>
                </a:solidFill>
                <a:latin typeface="Brittany"/>
                <a:ea typeface="Brittany"/>
                <a:cs typeface="Brittany"/>
                <a:sym typeface="Brittany"/>
              </a:rPr>
              <a:t>Protfolio design and layout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09465" y="4544954"/>
            <a:ext cx="9531955" cy="5128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73"/>
              </a:lnSpc>
            </a:pPr>
          </a:p>
          <a:p>
            <a:pPr algn="just">
              <a:lnSpc>
                <a:spcPts val="2373"/>
              </a:lnSpc>
            </a:pPr>
          </a:p>
          <a:p>
            <a:pPr algn="just">
              <a:lnSpc>
                <a:spcPts val="2373"/>
              </a:lnSpc>
            </a:pPr>
            <a:r>
              <a:rPr lang="en-US" sz="169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🎨 Portfolio Design &amp; Layout</a:t>
            </a:r>
          </a:p>
          <a:p>
            <a:pPr algn="just">
              <a:lnSpc>
                <a:spcPts val="2373"/>
              </a:lnSpc>
            </a:pPr>
          </a:p>
          <a:p>
            <a:pPr algn="just">
              <a:lnSpc>
                <a:spcPts val="2373"/>
              </a:lnSpc>
            </a:pPr>
            <a:r>
              <a:rPr lang="en-US" sz="169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🏠 Home Page – Neon circle with profile &amp; options</a:t>
            </a:r>
          </a:p>
          <a:p>
            <a:pPr algn="just">
              <a:lnSpc>
                <a:spcPts val="2373"/>
              </a:lnSpc>
            </a:pPr>
          </a:p>
          <a:p>
            <a:pPr algn="just">
              <a:lnSpc>
                <a:spcPts val="2373"/>
              </a:lnSpc>
            </a:pPr>
            <a:r>
              <a:rPr lang="en-US" sz="169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🙋 About Section – Introduction &amp; academic details</a:t>
            </a:r>
          </a:p>
          <a:p>
            <a:pPr algn="just">
              <a:lnSpc>
                <a:spcPts val="2373"/>
              </a:lnSpc>
            </a:pPr>
          </a:p>
          <a:p>
            <a:pPr algn="just">
              <a:lnSpc>
                <a:spcPts val="2373"/>
              </a:lnSpc>
            </a:pPr>
            <a:r>
              <a:rPr lang="en-US" sz="169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💻 Skills Section – Programming &amp; technical skills</a:t>
            </a:r>
          </a:p>
          <a:p>
            <a:pPr algn="just">
              <a:lnSpc>
                <a:spcPts val="2373"/>
              </a:lnSpc>
            </a:pPr>
          </a:p>
          <a:p>
            <a:pPr algn="just">
              <a:lnSpc>
                <a:spcPts val="2373"/>
              </a:lnSpc>
            </a:pPr>
            <a:r>
              <a:rPr lang="en-US" sz="169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📂 Projects Section – Showcase of works &amp; achievements</a:t>
            </a:r>
          </a:p>
          <a:p>
            <a:pPr algn="just">
              <a:lnSpc>
                <a:spcPts val="2373"/>
              </a:lnSpc>
            </a:pPr>
          </a:p>
          <a:p>
            <a:pPr algn="just">
              <a:lnSpc>
                <a:spcPts val="2373"/>
              </a:lnSpc>
            </a:pPr>
            <a:r>
              <a:rPr lang="en-US" sz="169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🎨 Hobbies Section – Personal interests &amp; activities</a:t>
            </a:r>
          </a:p>
          <a:p>
            <a:pPr algn="just">
              <a:lnSpc>
                <a:spcPts val="2373"/>
              </a:lnSpc>
            </a:pPr>
          </a:p>
          <a:p>
            <a:pPr algn="just">
              <a:lnSpc>
                <a:spcPts val="2373"/>
              </a:lnSpc>
            </a:pPr>
            <a:r>
              <a:rPr lang="en-US" sz="169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📩 Contact Section – Email/contact form </a:t>
            </a:r>
          </a:p>
          <a:p>
            <a:pPr algn="just">
              <a:lnSpc>
                <a:spcPts val="2373"/>
              </a:lnSpc>
            </a:pPr>
          </a:p>
          <a:p>
            <a:pPr algn="just">
              <a:lnSpc>
                <a:spcPts val="237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468566" y="0"/>
            <a:ext cx="4819434" cy="10287000"/>
            <a:chOff x="0" y="0"/>
            <a:chExt cx="6425912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4862" t="0" r="14862" b="0"/>
            <a:stretch>
              <a:fillRect/>
            </a:stretch>
          </p:blipFill>
          <p:spPr>
            <a:xfrm flipH="false" flipV="false">
              <a:off x="0" y="0"/>
              <a:ext cx="6425912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-5400000">
            <a:off x="-841188" y="-2681722"/>
            <a:ext cx="7591881" cy="7841380"/>
          </a:xfrm>
          <a:custGeom>
            <a:avLst/>
            <a:gdLst/>
            <a:ahLst/>
            <a:cxnLst/>
            <a:rect r="r" b="b" t="t" l="l"/>
            <a:pathLst>
              <a:path h="7841380" w="7591881">
                <a:moveTo>
                  <a:pt x="0" y="0"/>
                </a:moveTo>
                <a:lnTo>
                  <a:pt x="7591881" y="0"/>
                </a:lnTo>
                <a:lnTo>
                  <a:pt x="7591881" y="7841380"/>
                </a:lnTo>
                <a:lnTo>
                  <a:pt x="0" y="784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819869">
            <a:off x="-1281914" y="-1600921"/>
            <a:ext cx="4019228" cy="4742452"/>
          </a:xfrm>
          <a:custGeom>
            <a:avLst/>
            <a:gdLst/>
            <a:ahLst/>
            <a:cxnLst/>
            <a:rect r="r" b="b" t="t" l="l"/>
            <a:pathLst>
              <a:path h="4742452" w="4019228">
                <a:moveTo>
                  <a:pt x="0" y="0"/>
                </a:moveTo>
                <a:lnTo>
                  <a:pt x="4019228" y="0"/>
                </a:lnTo>
                <a:lnTo>
                  <a:pt x="4019228" y="4742453"/>
                </a:lnTo>
                <a:lnTo>
                  <a:pt x="0" y="47424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54752" y="1172655"/>
            <a:ext cx="7391243" cy="1101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32"/>
              </a:lnSpc>
            </a:pPr>
            <a:r>
              <a:rPr lang="en-US" sz="6900">
                <a:solidFill>
                  <a:srgbClr val="000000"/>
                </a:solidFill>
                <a:latin typeface="Brittany"/>
                <a:ea typeface="Brittany"/>
                <a:cs typeface="Brittany"/>
                <a:sym typeface="Brittany"/>
              </a:rPr>
              <a:t>Features and functionality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09465" y="4544954"/>
            <a:ext cx="9531955" cy="4224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73"/>
              </a:lnSpc>
            </a:pPr>
            <a:r>
              <a:rPr lang="en-US" sz="169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🏠 Interactive Home Page with neon circle</a:t>
            </a:r>
          </a:p>
          <a:p>
            <a:pPr algn="just">
              <a:lnSpc>
                <a:spcPts val="2373"/>
              </a:lnSpc>
            </a:pPr>
          </a:p>
          <a:p>
            <a:pPr algn="just">
              <a:lnSpc>
                <a:spcPts val="2373"/>
              </a:lnSpc>
            </a:pPr>
            <a:r>
              <a:rPr lang="en-US" sz="169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📱 Responsive Layout – works on all devices</a:t>
            </a:r>
          </a:p>
          <a:p>
            <a:pPr algn="just">
              <a:lnSpc>
                <a:spcPts val="2373"/>
              </a:lnSpc>
            </a:pPr>
          </a:p>
          <a:p>
            <a:pPr algn="just">
              <a:lnSpc>
                <a:spcPts val="2373"/>
              </a:lnSpc>
            </a:pPr>
            <a:r>
              <a:rPr lang="en-US" sz="169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🧭 Navigation Menu – quick access to sections</a:t>
            </a:r>
          </a:p>
          <a:p>
            <a:pPr algn="just">
              <a:lnSpc>
                <a:spcPts val="2373"/>
              </a:lnSpc>
            </a:pPr>
          </a:p>
          <a:p>
            <a:pPr algn="just">
              <a:lnSpc>
                <a:spcPts val="2373"/>
              </a:lnSpc>
            </a:pPr>
            <a:r>
              <a:rPr lang="en-US" sz="169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💻 Skills &amp; Projects Showcase</a:t>
            </a:r>
          </a:p>
          <a:p>
            <a:pPr algn="just">
              <a:lnSpc>
                <a:spcPts val="2373"/>
              </a:lnSpc>
            </a:pPr>
          </a:p>
          <a:p>
            <a:pPr algn="just">
              <a:lnSpc>
                <a:spcPts val="2373"/>
              </a:lnSpc>
            </a:pPr>
            <a:r>
              <a:rPr lang="en-US" sz="169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🎨 Hobbies Section – creative interests</a:t>
            </a:r>
          </a:p>
          <a:p>
            <a:pPr algn="just">
              <a:lnSpc>
                <a:spcPts val="2373"/>
              </a:lnSpc>
            </a:pPr>
          </a:p>
          <a:p>
            <a:pPr algn="just">
              <a:lnSpc>
                <a:spcPts val="2373"/>
              </a:lnSpc>
            </a:pPr>
            <a:r>
              <a:rPr lang="en-US" sz="169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📩 Contact Form – easy communication</a:t>
            </a:r>
          </a:p>
          <a:p>
            <a:pPr algn="just">
              <a:lnSpc>
                <a:spcPts val="2373"/>
              </a:lnSpc>
            </a:pPr>
          </a:p>
          <a:p>
            <a:pPr algn="just">
              <a:lnSpc>
                <a:spcPts val="2373"/>
              </a:lnSpc>
            </a:pPr>
            <a:r>
              <a:rPr lang="en-US" sz="169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✨ Animations &amp; Styling for modern look</a:t>
            </a:r>
          </a:p>
          <a:p>
            <a:pPr algn="just">
              <a:lnSpc>
                <a:spcPts val="237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E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75492" y="1028700"/>
            <a:ext cx="8137017" cy="8229600"/>
          </a:xfrm>
          <a:custGeom>
            <a:avLst/>
            <a:gdLst/>
            <a:ahLst/>
            <a:cxnLst/>
            <a:rect r="r" b="b" t="t" l="l"/>
            <a:pathLst>
              <a:path h="8229600" w="8137017">
                <a:moveTo>
                  <a:pt x="0" y="0"/>
                </a:moveTo>
                <a:lnTo>
                  <a:pt x="8137016" y="0"/>
                </a:lnTo>
                <a:lnTo>
                  <a:pt x="81370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5019551" y="91806"/>
            <a:ext cx="4294900" cy="4772111"/>
          </a:xfrm>
          <a:custGeom>
            <a:avLst/>
            <a:gdLst/>
            <a:ahLst/>
            <a:cxnLst/>
            <a:rect r="r" b="b" t="t" l="l"/>
            <a:pathLst>
              <a:path h="4772111" w="4294900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0685742" y="4238936"/>
            <a:ext cx="4294900" cy="4772111"/>
          </a:xfrm>
          <a:custGeom>
            <a:avLst/>
            <a:gdLst/>
            <a:ahLst/>
            <a:cxnLst/>
            <a:rect r="r" b="b" t="t" l="l"/>
            <a:pathLst>
              <a:path h="4772111" w="4294900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641886" y="4403090"/>
            <a:ext cx="7004228" cy="1461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89"/>
              </a:lnSpc>
            </a:pPr>
            <a:r>
              <a:rPr lang="en-US" sz="9499">
                <a:solidFill>
                  <a:srgbClr val="000000"/>
                </a:solidFill>
                <a:latin typeface="Brittany"/>
                <a:ea typeface="Brittany"/>
                <a:cs typeface="Brittany"/>
                <a:sym typeface="Brittany"/>
              </a:rPr>
              <a:t>Results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991994" y="-2581346"/>
            <a:ext cx="4130153" cy="5059207"/>
          </a:xfrm>
          <a:custGeom>
            <a:avLst/>
            <a:gdLst/>
            <a:ahLst/>
            <a:cxnLst/>
            <a:rect r="r" b="b" t="t" l="l"/>
            <a:pathLst>
              <a:path h="5059207" w="4130153">
                <a:moveTo>
                  <a:pt x="0" y="0"/>
                </a:moveTo>
                <a:lnTo>
                  <a:pt x="4130153" y="0"/>
                </a:lnTo>
                <a:lnTo>
                  <a:pt x="4130153" y="5059207"/>
                </a:lnTo>
                <a:lnTo>
                  <a:pt x="0" y="5059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43832" y="7023908"/>
            <a:ext cx="4130153" cy="5059207"/>
          </a:xfrm>
          <a:custGeom>
            <a:avLst/>
            <a:gdLst/>
            <a:ahLst/>
            <a:cxnLst/>
            <a:rect r="r" b="b" t="t" l="l"/>
            <a:pathLst>
              <a:path h="5059207" w="4130153">
                <a:moveTo>
                  <a:pt x="0" y="0"/>
                </a:moveTo>
                <a:lnTo>
                  <a:pt x="4130153" y="0"/>
                </a:lnTo>
                <a:lnTo>
                  <a:pt x="4130153" y="5059207"/>
                </a:lnTo>
                <a:lnTo>
                  <a:pt x="0" y="5059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4645527">
            <a:off x="15615307" y="-1352751"/>
            <a:ext cx="3621292" cy="4762902"/>
          </a:xfrm>
          <a:custGeom>
            <a:avLst/>
            <a:gdLst/>
            <a:ahLst/>
            <a:cxnLst/>
            <a:rect r="r" b="b" t="t" l="l"/>
            <a:pathLst>
              <a:path h="4762902" w="3621292">
                <a:moveTo>
                  <a:pt x="0" y="0"/>
                </a:moveTo>
                <a:lnTo>
                  <a:pt x="3621292" y="0"/>
                </a:lnTo>
                <a:lnTo>
                  <a:pt x="3621292" y="4762902"/>
                </a:lnTo>
                <a:lnTo>
                  <a:pt x="0" y="47629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304412">
            <a:off x="-489401" y="7036197"/>
            <a:ext cx="3621292" cy="4762902"/>
          </a:xfrm>
          <a:custGeom>
            <a:avLst/>
            <a:gdLst/>
            <a:ahLst/>
            <a:cxnLst/>
            <a:rect r="r" b="b" t="t" l="l"/>
            <a:pathLst>
              <a:path h="4762902" w="3621292">
                <a:moveTo>
                  <a:pt x="0" y="0"/>
                </a:moveTo>
                <a:lnTo>
                  <a:pt x="3621292" y="0"/>
                </a:lnTo>
                <a:lnTo>
                  <a:pt x="3621292" y="4762902"/>
                </a:lnTo>
                <a:lnTo>
                  <a:pt x="0" y="47629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1583550" y="4253144"/>
            <a:ext cx="7591881" cy="7841380"/>
          </a:xfrm>
          <a:custGeom>
            <a:avLst/>
            <a:gdLst/>
            <a:ahLst/>
            <a:cxnLst/>
            <a:rect r="r" b="b" t="t" l="l"/>
            <a:pathLst>
              <a:path h="7841380" w="7591881">
                <a:moveTo>
                  <a:pt x="0" y="0"/>
                </a:moveTo>
                <a:lnTo>
                  <a:pt x="7591881" y="0"/>
                </a:lnTo>
                <a:lnTo>
                  <a:pt x="7591881" y="7841379"/>
                </a:lnTo>
                <a:lnTo>
                  <a:pt x="0" y="78413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92138">
            <a:off x="-721992" y="6201530"/>
            <a:ext cx="3501384" cy="4369902"/>
          </a:xfrm>
          <a:custGeom>
            <a:avLst/>
            <a:gdLst/>
            <a:ahLst/>
            <a:cxnLst/>
            <a:rect r="r" b="b" t="t" l="l"/>
            <a:pathLst>
              <a:path h="4369902" w="3501384">
                <a:moveTo>
                  <a:pt x="0" y="0"/>
                </a:moveTo>
                <a:lnTo>
                  <a:pt x="3501384" y="0"/>
                </a:lnTo>
                <a:lnTo>
                  <a:pt x="3501384" y="4369902"/>
                </a:lnTo>
                <a:lnTo>
                  <a:pt x="0" y="4369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53948" y="7742154"/>
            <a:ext cx="3679133" cy="2034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83"/>
              </a:lnSpc>
            </a:pPr>
            <a:r>
              <a:rPr lang="en-US" sz="6314">
                <a:solidFill>
                  <a:srgbClr val="000000"/>
                </a:solidFill>
                <a:latin typeface="Brittany"/>
                <a:ea typeface="Brittany"/>
                <a:cs typeface="Brittany"/>
                <a:sym typeface="Brittany"/>
              </a:rPr>
              <a:t>Results and screenshots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133080" y="2250403"/>
            <a:ext cx="10751663" cy="4178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34"/>
              </a:lnSpc>
            </a:pPr>
            <a:r>
              <a:rPr lang="en-US" sz="3381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✅ Successfully designed a digital portfolio website</a:t>
            </a:r>
          </a:p>
          <a:p>
            <a:pPr algn="l">
              <a:lnSpc>
                <a:spcPts val="4734"/>
              </a:lnSpc>
            </a:pPr>
          </a:p>
          <a:p>
            <a:pPr algn="l">
              <a:lnSpc>
                <a:spcPts val="4734"/>
              </a:lnSpc>
            </a:pPr>
            <a:r>
              <a:rPr lang="en-US" sz="3381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🎨 Modern neon circle home page with clean UI</a:t>
            </a:r>
          </a:p>
          <a:p>
            <a:pPr algn="l">
              <a:lnSpc>
                <a:spcPts val="4734"/>
              </a:lnSpc>
            </a:pPr>
          </a:p>
          <a:p>
            <a:pPr algn="l">
              <a:lnSpc>
                <a:spcPts val="4734"/>
              </a:lnSpc>
            </a:pPr>
            <a:r>
              <a:rPr lang="en-US" sz="3381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💻 Showcased skills, projects, and hobbies effectively</a:t>
            </a:r>
          </a:p>
          <a:p>
            <a:pPr algn="l">
              <a:lnSpc>
                <a:spcPts val="4734"/>
              </a:lnSpc>
            </a:pPr>
          </a:p>
          <a:p>
            <a:pPr algn="l">
              <a:lnSpc>
                <a:spcPts val="4734"/>
              </a:lnSpc>
              <a:spcBef>
                <a:spcPct val="0"/>
              </a:spcBef>
            </a:pPr>
            <a:r>
              <a:rPr lang="en-US" sz="3381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📱 Fully responsive design – works on mobile &amp; desktop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E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75492" y="1028700"/>
            <a:ext cx="8137017" cy="8229600"/>
          </a:xfrm>
          <a:custGeom>
            <a:avLst/>
            <a:gdLst/>
            <a:ahLst/>
            <a:cxnLst/>
            <a:rect r="r" b="b" t="t" l="l"/>
            <a:pathLst>
              <a:path h="8229600" w="8137017">
                <a:moveTo>
                  <a:pt x="0" y="0"/>
                </a:moveTo>
                <a:lnTo>
                  <a:pt x="8137016" y="0"/>
                </a:lnTo>
                <a:lnTo>
                  <a:pt x="81370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5019551" y="91806"/>
            <a:ext cx="4294900" cy="4772111"/>
          </a:xfrm>
          <a:custGeom>
            <a:avLst/>
            <a:gdLst/>
            <a:ahLst/>
            <a:cxnLst/>
            <a:rect r="r" b="b" t="t" l="l"/>
            <a:pathLst>
              <a:path h="4772111" w="4294900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0685742" y="4238936"/>
            <a:ext cx="4294900" cy="4772111"/>
          </a:xfrm>
          <a:custGeom>
            <a:avLst/>
            <a:gdLst/>
            <a:ahLst/>
            <a:cxnLst/>
            <a:rect r="r" b="b" t="t" l="l"/>
            <a:pathLst>
              <a:path h="4772111" w="4294900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641886" y="4403090"/>
            <a:ext cx="7004228" cy="1461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89"/>
              </a:lnSpc>
            </a:pPr>
            <a:r>
              <a:rPr lang="en-US" sz="9499">
                <a:solidFill>
                  <a:srgbClr val="000000"/>
                </a:solidFill>
                <a:latin typeface="Brittany"/>
                <a:ea typeface="Brittany"/>
                <a:cs typeface="Brittany"/>
                <a:sym typeface="Brittany"/>
              </a:rPr>
              <a:t>Screenshot 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991994" y="-2581346"/>
            <a:ext cx="4130153" cy="5059207"/>
          </a:xfrm>
          <a:custGeom>
            <a:avLst/>
            <a:gdLst/>
            <a:ahLst/>
            <a:cxnLst/>
            <a:rect r="r" b="b" t="t" l="l"/>
            <a:pathLst>
              <a:path h="5059207" w="4130153">
                <a:moveTo>
                  <a:pt x="0" y="0"/>
                </a:moveTo>
                <a:lnTo>
                  <a:pt x="4130153" y="0"/>
                </a:lnTo>
                <a:lnTo>
                  <a:pt x="4130153" y="5059207"/>
                </a:lnTo>
                <a:lnTo>
                  <a:pt x="0" y="5059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43832" y="7023908"/>
            <a:ext cx="4130153" cy="5059207"/>
          </a:xfrm>
          <a:custGeom>
            <a:avLst/>
            <a:gdLst/>
            <a:ahLst/>
            <a:cxnLst/>
            <a:rect r="r" b="b" t="t" l="l"/>
            <a:pathLst>
              <a:path h="5059207" w="4130153">
                <a:moveTo>
                  <a:pt x="0" y="0"/>
                </a:moveTo>
                <a:lnTo>
                  <a:pt x="4130153" y="0"/>
                </a:lnTo>
                <a:lnTo>
                  <a:pt x="4130153" y="5059207"/>
                </a:lnTo>
                <a:lnTo>
                  <a:pt x="0" y="50592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4645527">
            <a:off x="15615307" y="-1352751"/>
            <a:ext cx="3621292" cy="4762902"/>
          </a:xfrm>
          <a:custGeom>
            <a:avLst/>
            <a:gdLst/>
            <a:ahLst/>
            <a:cxnLst/>
            <a:rect r="r" b="b" t="t" l="l"/>
            <a:pathLst>
              <a:path h="4762902" w="3621292">
                <a:moveTo>
                  <a:pt x="0" y="0"/>
                </a:moveTo>
                <a:lnTo>
                  <a:pt x="3621292" y="0"/>
                </a:lnTo>
                <a:lnTo>
                  <a:pt x="3621292" y="4762902"/>
                </a:lnTo>
                <a:lnTo>
                  <a:pt x="0" y="47629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304412">
            <a:off x="-489401" y="7036197"/>
            <a:ext cx="3621292" cy="4762902"/>
          </a:xfrm>
          <a:custGeom>
            <a:avLst/>
            <a:gdLst/>
            <a:ahLst/>
            <a:cxnLst/>
            <a:rect r="r" b="b" t="t" l="l"/>
            <a:pathLst>
              <a:path h="4762902" w="3621292">
                <a:moveTo>
                  <a:pt x="0" y="0"/>
                </a:moveTo>
                <a:lnTo>
                  <a:pt x="3621292" y="0"/>
                </a:lnTo>
                <a:lnTo>
                  <a:pt x="3621292" y="4762902"/>
                </a:lnTo>
                <a:lnTo>
                  <a:pt x="0" y="47629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E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843597" cy="10287000"/>
          </a:xfrm>
          <a:custGeom>
            <a:avLst/>
            <a:gdLst/>
            <a:ahLst/>
            <a:cxnLst/>
            <a:rect r="r" b="b" t="t" l="l"/>
            <a:pathLst>
              <a:path h="10287000" w="17843597">
                <a:moveTo>
                  <a:pt x="0" y="0"/>
                </a:moveTo>
                <a:lnTo>
                  <a:pt x="17843597" y="0"/>
                </a:lnTo>
                <a:lnTo>
                  <a:pt x="1784359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7697" r="0" b="-37697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E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556" r="0" b="-14556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E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790624" cy="11403219"/>
          </a:xfrm>
          <a:custGeom>
            <a:avLst/>
            <a:gdLst/>
            <a:ahLst/>
            <a:cxnLst/>
            <a:rect r="r" b="b" t="t" l="l"/>
            <a:pathLst>
              <a:path h="11403219" w="18790624">
                <a:moveTo>
                  <a:pt x="0" y="0"/>
                </a:moveTo>
                <a:lnTo>
                  <a:pt x="18790624" y="0"/>
                </a:lnTo>
                <a:lnTo>
                  <a:pt x="18790624" y="11403219"/>
                </a:lnTo>
                <a:lnTo>
                  <a:pt x="0" y="114032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0" r="0" b="-397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893084">
            <a:off x="-343433" y="-2092184"/>
            <a:ext cx="6715726" cy="6936430"/>
          </a:xfrm>
          <a:custGeom>
            <a:avLst/>
            <a:gdLst/>
            <a:ahLst/>
            <a:cxnLst/>
            <a:rect r="r" b="b" t="t" l="l"/>
            <a:pathLst>
              <a:path h="6936430" w="6715726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119920">
            <a:off x="-544079" y="-517716"/>
            <a:ext cx="2752029" cy="2942036"/>
          </a:xfrm>
          <a:custGeom>
            <a:avLst/>
            <a:gdLst/>
            <a:ahLst/>
            <a:cxnLst/>
            <a:rect r="r" b="b" t="t" l="l"/>
            <a:pathLst>
              <a:path h="2942036" w="2752029">
                <a:moveTo>
                  <a:pt x="0" y="0"/>
                </a:moveTo>
                <a:lnTo>
                  <a:pt x="2752029" y="0"/>
                </a:lnTo>
                <a:lnTo>
                  <a:pt x="2752029" y="2942035"/>
                </a:lnTo>
                <a:lnTo>
                  <a:pt x="0" y="29420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8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37500" y="628720"/>
            <a:ext cx="9157497" cy="1293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08"/>
              </a:lnSpc>
            </a:pPr>
            <a:r>
              <a:rPr lang="en-US" sz="8053">
                <a:solidFill>
                  <a:srgbClr val="000000"/>
                </a:solidFill>
                <a:latin typeface="Brittany"/>
                <a:ea typeface="Brittany"/>
                <a:cs typeface="Brittany"/>
                <a:sym typeface="Brittany"/>
              </a:rPr>
              <a:t>Digital  protfolio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29800" y="5048250"/>
            <a:ext cx="15329500" cy="3720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32"/>
              </a:lnSpc>
            </a:pPr>
            <a:r>
              <a:rPr lang="en-US" sz="352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NAME               :V.MEHA</a:t>
            </a:r>
          </a:p>
          <a:p>
            <a:pPr algn="just">
              <a:lnSpc>
                <a:spcPts val="4932"/>
              </a:lnSpc>
            </a:pPr>
            <a:r>
              <a:rPr lang="en-US" sz="352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REG NO.          :30324U09049</a:t>
            </a:r>
          </a:p>
          <a:p>
            <a:pPr algn="just">
              <a:lnSpc>
                <a:spcPts val="4932"/>
              </a:lnSpc>
            </a:pPr>
            <a:r>
              <a:rPr lang="en-US" sz="352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NM ID.              : C783F116A184C878BFA49A31165CD936</a:t>
            </a:r>
          </a:p>
          <a:p>
            <a:pPr algn="just">
              <a:lnSpc>
                <a:spcPts val="4932"/>
              </a:lnSpc>
            </a:pPr>
            <a:r>
              <a:rPr lang="en-US" sz="352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DEPARTMENT: BACHELOR OF COMPUTER APPLICATION </a:t>
            </a:r>
          </a:p>
          <a:p>
            <a:pPr algn="just">
              <a:lnSpc>
                <a:spcPts val="4932"/>
              </a:lnSpc>
            </a:pPr>
            <a:r>
              <a:rPr lang="en-US" sz="352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COLLEGE.       : ARCOT SRI MAHALAKSHMI WOMEN'S COLLEGE </a:t>
            </a:r>
          </a:p>
          <a:p>
            <a:pPr algn="just">
              <a:lnSpc>
                <a:spcPts val="4932"/>
              </a:lnSpc>
              <a:spcBef>
                <a:spcPct val="0"/>
              </a:spcBef>
            </a:pPr>
            <a:r>
              <a:rPr lang="en-US" sz="352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UNIVERSITY.  : THIRUVALLUVAR UNIVERSITY 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E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606188" cy="10287000"/>
          </a:xfrm>
          <a:custGeom>
            <a:avLst/>
            <a:gdLst/>
            <a:ahLst/>
            <a:cxnLst/>
            <a:rect r="r" b="b" t="t" l="l"/>
            <a:pathLst>
              <a:path h="10287000" w="18606188">
                <a:moveTo>
                  <a:pt x="0" y="0"/>
                </a:moveTo>
                <a:lnTo>
                  <a:pt x="18606188" y="0"/>
                </a:lnTo>
                <a:lnTo>
                  <a:pt x="1860618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76" t="0" r="-4376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E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068774"/>
            <a:ext cx="18288000" cy="12923816"/>
          </a:xfrm>
          <a:custGeom>
            <a:avLst/>
            <a:gdLst/>
            <a:ahLst/>
            <a:cxnLst/>
            <a:rect r="r" b="b" t="t" l="l"/>
            <a:pathLst>
              <a:path h="12923816" w="18288000">
                <a:moveTo>
                  <a:pt x="0" y="0"/>
                </a:moveTo>
                <a:lnTo>
                  <a:pt x="18288000" y="0"/>
                </a:lnTo>
                <a:lnTo>
                  <a:pt x="18288000" y="12923816"/>
                </a:lnTo>
                <a:lnTo>
                  <a:pt x="0" y="129238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34" r="0" b="-7872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E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798622"/>
            <a:ext cx="18288000" cy="13085622"/>
          </a:xfrm>
          <a:custGeom>
            <a:avLst/>
            <a:gdLst/>
            <a:ahLst/>
            <a:cxnLst/>
            <a:rect r="r" b="b" t="t" l="l"/>
            <a:pathLst>
              <a:path h="13085622" w="18288000">
                <a:moveTo>
                  <a:pt x="0" y="0"/>
                </a:moveTo>
                <a:lnTo>
                  <a:pt x="18288000" y="0"/>
                </a:lnTo>
                <a:lnTo>
                  <a:pt x="18288000" y="13085622"/>
                </a:lnTo>
                <a:lnTo>
                  <a:pt x="0" y="13085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669" r="0" b="-16586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468566" y="0"/>
            <a:ext cx="4819434" cy="10287000"/>
            <a:chOff x="0" y="0"/>
            <a:chExt cx="6425912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4862" t="0" r="14862" b="0"/>
            <a:stretch>
              <a:fillRect/>
            </a:stretch>
          </p:blipFill>
          <p:spPr>
            <a:xfrm flipH="false" flipV="false">
              <a:off x="0" y="0"/>
              <a:ext cx="6425912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-5400000">
            <a:off x="-841188" y="-2681722"/>
            <a:ext cx="7591881" cy="7841380"/>
          </a:xfrm>
          <a:custGeom>
            <a:avLst/>
            <a:gdLst/>
            <a:ahLst/>
            <a:cxnLst/>
            <a:rect r="r" b="b" t="t" l="l"/>
            <a:pathLst>
              <a:path h="7841380" w="7591881">
                <a:moveTo>
                  <a:pt x="0" y="0"/>
                </a:moveTo>
                <a:lnTo>
                  <a:pt x="7591881" y="0"/>
                </a:lnTo>
                <a:lnTo>
                  <a:pt x="7591881" y="7841380"/>
                </a:lnTo>
                <a:lnTo>
                  <a:pt x="0" y="784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819869">
            <a:off x="-1281914" y="-1600921"/>
            <a:ext cx="4019228" cy="4742452"/>
          </a:xfrm>
          <a:custGeom>
            <a:avLst/>
            <a:gdLst/>
            <a:ahLst/>
            <a:cxnLst/>
            <a:rect r="r" b="b" t="t" l="l"/>
            <a:pathLst>
              <a:path h="4742452" w="4019228">
                <a:moveTo>
                  <a:pt x="0" y="0"/>
                </a:moveTo>
                <a:lnTo>
                  <a:pt x="4019228" y="0"/>
                </a:lnTo>
                <a:lnTo>
                  <a:pt x="4019228" y="4742453"/>
                </a:lnTo>
                <a:lnTo>
                  <a:pt x="0" y="47424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54752" y="1172655"/>
            <a:ext cx="7391243" cy="1101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32"/>
              </a:lnSpc>
            </a:pPr>
            <a:r>
              <a:rPr lang="en-US" sz="6900">
                <a:solidFill>
                  <a:srgbClr val="000000"/>
                </a:solidFill>
                <a:latin typeface="Brittany"/>
                <a:ea typeface="Brittany"/>
                <a:cs typeface="Brittany"/>
                <a:sym typeface="Brittany"/>
              </a:rPr>
              <a:t>Conclusion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09465" y="4544954"/>
            <a:ext cx="9531955" cy="2416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73"/>
              </a:lnSpc>
            </a:pPr>
            <a:r>
              <a:rPr lang="en-US" sz="169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📌 Created a digital portfolio to showcase skills, projects &amp; achievements</a:t>
            </a:r>
          </a:p>
          <a:p>
            <a:pPr algn="just">
              <a:lnSpc>
                <a:spcPts val="2373"/>
              </a:lnSpc>
            </a:pPr>
          </a:p>
          <a:p>
            <a:pPr algn="just">
              <a:lnSpc>
                <a:spcPts val="2373"/>
              </a:lnSpc>
            </a:pPr>
            <a:r>
              <a:rPr lang="en-US" sz="169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🎨 Designed with a modern neon theme and responsive layout</a:t>
            </a:r>
          </a:p>
          <a:p>
            <a:pPr algn="just">
              <a:lnSpc>
                <a:spcPts val="2373"/>
              </a:lnSpc>
            </a:pPr>
          </a:p>
          <a:p>
            <a:pPr algn="just">
              <a:lnSpc>
                <a:spcPts val="2373"/>
              </a:lnSpc>
            </a:pPr>
            <a:r>
              <a:rPr lang="en-US" sz="169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⚡ Provides an interactive, user-friendly platform</a:t>
            </a:r>
          </a:p>
          <a:p>
            <a:pPr algn="just">
              <a:lnSpc>
                <a:spcPts val="2373"/>
              </a:lnSpc>
            </a:pPr>
          </a:p>
          <a:p>
            <a:pPr algn="just">
              <a:lnSpc>
                <a:spcPts val="2373"/>
              </a:lnSpc>
            </a:pPr>
            <a:r>
              <a:rPr lang="en-US" sz="1695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🚀 Enhances my professional presence for future opportunities</a:t>
            </a:r>
          </a:p>
          <a:p>
            <a:pPr algn="just">
              <a:lnSpc>
                <a:spcPts val="237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131593" y="236776"/>
            <a:ext cx="10642196" cy="9458252"/>
          </a:xfrm>
          <a:custGeom>
            <a:avLst/>
            <a:gdLst/>
            <a:ahLst/>
            <a:cxnLst/>
            <a:rect r="r" b="b" t="t" l="l"/>
            <a:pathLst>
              <a:path h="9458252" w="10642196">
                <a:moveTo>
                  <a:pt x="0" y="0"/>
                </a:moveTo>
                <a:lnTo>
                  <a:pt x="10642196" y="0"/>
                </a:lnTo>
                <a:lnTo>
                  <a:pt x="10642196" y="9458252"/>
                </a:lnTo>
                <a:lnTo>
                  <a:pt x="0" y="9458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54949" y="-2349804"/>
            <a:ext cx="9855808" cy="8229600"/>
          </a:xfrm>
          <a:custGeom>
            <a:avLst/>
            <a:gdLst/>
            <a:ahLst/>
            <a:cxnLst/>
            <a:rect r="r" b="b" t="t" l="l"/>
            <a:pathLst>
              <a:path h="8229600" w="9855808">
                <a:moveTo>
                  <a:pt x="0" y="0"/>
                </a:moveTo>
                <a:lnTo>
                  <a:pt x="9855808" y="0"/>
                </a:lnTo>
                <a:lnTo>
                  <a:pt x="98558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-1757175" y="4795044"/>
            <a:ext cx="9855808" cy="8229600"/>
          </a:xfrm>
          <a:custGeom>
            <a:avLst/>
            <a:gdLst/>
            <a:ahLst/>
            <a:cxnLst/>
            <a:rect r="r" b="b" t="t" l="l"/>
            <a:pathLst>
              <a:path h="8229600" w="9855808">
                <a:moveTo>
                  <a:pt x="0" y="0"/>
                </a:moveTo>
                <a:lnTo>
                  <a:pt x="9855808" y="0"/>
                </a:lnTo>
                <a:lnTo>
                  <a:pt x="98558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397075" y="4384358"/>
            <a:ext cx="7493851" cy="1442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20"/>
              </a:lnSpc>
            </a:pPr>
            <a:r>
              <a:rPr lang="en-US" sz="9000">
                <a:solidFill>
                  <a:srgbClr val="000000"/>
                </a:solidFill>
                <a:latin typeface="Brittany"/>
                <a:ea typeface="Brittany"/>
                <a:cs typeface="Brittany"/>
                <a:sym typeface="Brittany"/>
              </a:rPr>
              <a:t>Thank You</a:t>
            </a:r>
            <a:r>
              <a:rPr lang="en-US" sz="9000">
                <a:solidFill>
                  <a:srgbClr val="000000"/>
                </a:solidFill>
                <a:latin typeface="Brittany"/>
                <a:ea typeface="Brittany"/>
                <a:cs typeface="Brittany"/>
                <a:sym typeface="Brittany"/>
              </a:rP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78" r="0" b="-1178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810" r="0" b="-4881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297698">
            <a:off x="5629685" y="1238706"/>
            <a:ext cx="7028629" cy="7809588"/>
          </a:xfrm>
          <a:custGeom>
            <a:avLst/>
            <a:gdLst/>
            <a:ahLst/>
            <a:cxnLst/>
            <a:rect r="r" b="b" t="t" l="l"/>
            <a:pathLst>
              <a:path h="7809588" w="7028629">
                <a:moveTo>
                  <a:pt x="0" y="0"/>
                </a:moveTo>
                <a:lnTo>
                  <a:pt x="7028630" y="0"/>
                </a:lnTo>
                <a:lnTo>
                  <a:pt x="7028630" y="7809588"/>
                </a:lnTo>
                <a:lnTo>
                  <a:pt x="0" y="78095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8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4158321" y="953037"/>
            <a:ext cx="9297496" cy="8052246"/>
          </a:xfrm>
          <a:custGeom>
            <a:avLst/>
            <a:gdLst/>
            <a:ahLst/>
            <a:cxnLst/>
            <a:rect r="r" b="b" t="t" l="l"/>
            <a:pathLst>
              <a:path h="8052246" w="9297496">
                <a:moveTo>
                  <a:pt x="0" y="0"/>
                </a:moveTo>
                <a:lnTo>
                  <a:pt x="9297496" y="0"/>
                </a:lnTo>
                <a:lnTo>
                  <a:pt x="9297496" y="8052246"/>
                </a:lnTo>
                <a:lnTo>
                  <a:pt x="0" y="80522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4147" r="0" b="-1414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10685742" y="4238936"/>
            <a:ext cx="4294900" cy="4772111"/>
          </a:xfrm>
          <a:custGeom>
            <a:avLst/>
            <a:gdLst/>
            <a:ahLst/>
            <a:cxnLst/>
            <a:rect r="r" b="b" t="t" l="l"/>
            <a:pathLst>
              <a:path h="4772111" w="4294900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99793">
            <a:off x="6917882" y="4370337"/>
            <a:ext cx="3778374" cy="3154943"/>
          </a:xfrm>
          <a:custGeom>
            <a:avLst/>
            <a:gdLst/>
            <a:ahLst/>
            <a:cxnLst/>
            <a:rect r="r" b="b" t="t" l="l"/>
            <a:pathLst>
              <a:path h="3154943" w="3778374">
                <a:moveTo>
                  <a:pt x="0" y="0"/>
                </a:moveTo>
                <a:lnTo>
                  <a:pt x="3778374" y="0"/>
                </a:lnTo>
                <a:lnTo>
                  <a:pt x="3778374" y="3154942"/>
                </a:lnTo>
                <a:lnTo>
                  <a:pt x="0" y="31549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6731391" y="6123894"/>
            <a:ext cx="2821665" cy="2356090"/>
          </a:xfrm>
          <a:custGeom>
            <a:avLst/>
            <a:gdLst/>
            <a:ahLst/>
            <a:cxnLst/>
            <a:rect r="r" b="b" t="t" l="l"/>
            <a:pathLst>
              <a:path h="2356090" w="2821665">
                <a:moveTo>
                  <a:pt x="0" y="0"/>
                </a:moveTo>
                <a:lnTo>
                  <a:pt x="2821666" y="0"/>
                </a:lnTo>
                <a:lnTo>
                  <a:pt x="2821666" y="2356090"/>
                </a:lnTo>
                <a:lnTo>
                  <a:pt x="0" y="23560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873650" y="6476883"/>
            <a:ext cx="4210927" cy="5073405"/>
          </a:xfrm>
          <a:custGeom>
            <a:avLst/>
            <a:gdLst/>
            <a:ahLst/>
            <a:cxnLst/>
            <a:rect r="r" b="b" t="t" l="l"/>
            <a:pathLst>
              <a:path h="5073405" w="4210927">
                <a:moveTo>
                  <a:pt x="0" y="0"/>
                </a:moveTo>
                <a:lnTo>
                  <a:pt x="4210926" y="0"/>
                </a:lnTo>
                <a:lnTo>
                  <a:pt x="4210926" y="5073405"/>
                </a:lnTo>
                <a:lnTo>
                  <a:pt x="0" y="50734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219247" y="-1508003"/>
            <a:ext cx="4210927" cy="5073405"/>
          </a:xfrm>
          <a:custGeom>
            <a:avLst/>
            <a:gdLst/>
            <a:ahLst/>
            <a:cxnLst/>
            <a:rect r="r" b="b" t="t" l="l"/>
            <a:pathLst>
              <a:path h="5073405" w="4210927">
                <a:moveTo>
                  <a:pt x="0" y="0"/>
                </a:moveTo>
                <a:lnTo>
                  <a:pt x="4210927" y="0"/>
                </a:lnTo>
                <a:lnTo>
                  <a:pt x="4210927" y="5073406"/>
                </a:lnTo>
                <a:lnTo>
                  <a:pt x="0" y="50734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093582" y="4043965"/>
            <a:ext cx="4918948" cy="1182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72"/>
              </a:lnSpc>
            </a:pPr>
            <a:r>
              <a:rPr lang="en-US" sz="7400">
                <a:solidFill>
                  <a:srgbClr val="000000"/>
                </a:solidFill>
                <a:latin typeface="Brittany"/>
                <a:ea typeface="Brittany"/>
                <a:cs typeface="Brittany"/>
                <a:sym typeface="Brittany"/>
              </a:rPr>
              <a:t>Introduction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893084">
            <a:off x="-343433" y="-2092184"/>
            <a:ext cx="6715726" cy="6936430"/>
          </a:xfrm>
          <a:custGeom>
            <a:avLst/>
            <a:gdLst/>
            <a:ahLst/>
            <a:cxnLst/>
            <a:rect r="r" b="b" t="t" l="l"/>
            <a:pathLst>
              <a:path h="6936430" w="6715726">
                <a:moveTo>
                  <a:pt x="0" y="0"/>
                </a:moveTo>
                <a:lnTo>
                  <a:pt x="6715725" y="0"/>
                </a:lnTo>
                <a:lnTo>
                  <a:pt x="6715725" y="6936431"/>
                </a:lnTo>
                <a:lnTo>
                  <a:pt x="0" y="6936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584770" y="-331591"/>
            <a:ext cx="4486062" cy="5293288"/>
          </a:xfrm>
          <a:custGeom>
            <a:avLst/>
            <a:gdLst/>
            <a:ahLst/>
            <a:cxnLst/>
            <a:rect r="r" b="b" t="t" l="l"/>
            <a:pathLst>
              <a:path h="5293288" w="4486062">
                <a:moveTo>
                  <a:pt x="0" y="0"/>
                </a:moveTo>
                <a:lnTo>
                  <a:pt x="4486061" y="0"/>
                </a:lnTo>
                <a:lnTo>
                  <a:pt x="4486061" y="5293288"/>
                </a:lnTo>
                <a:lnTo>
                  <a:pt x="0" y="52932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716179">
            <a:off x="15658628" y="7006715"/>
            <a:ext cx="3201345" cy="4503170"/>
          </a:xfrm>
          <a:custGeom>
            <a:avLst/>
            <a:gdLst/>
            <a:ahLst/>
            <a:cxnLst/>
            <a:rect r="r" b="b" t="t" l="l"/>
            <a:pathLst>
              <a:path h="4503170" w="3201345">
                <a:moveTo>
                  <a:pt x="0" y="0"/>
                </a:moveTo>
                <a:lnTo>
                  <a:pt x="3201344" y="0"/>
                </a:lnTo>
                <a:lnTo>
                  <a:pt x="3201344" y="4503170"/>
                </a:lnTo>
                <a:lnTo>
                  <a:pt x="0" y="45031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3855" y="7869213"/>
            <a:ext cx="2785137" cy="2778174"/>
          </a:xfrm>
          <a:custGeom>
            <a:avLst/>
            <a:gdLst/>
            <a:ahLst/>
            <a:cxnLst/>
            <a:rect r="r" b="b" t="t" l="l"/>
            <a:pathLst>
              <a:path h="2778174" w="2785137">
                <a:moveTo>
                  <a:pt x="0" y="0"/>
                </a:moveTo>
                <a:lnTo>
                  <a:pt x="2785137" y="0"/>
                </a:lnTo>
                <a:lnTo>
                  <a:pt x="2785137" y="2778174"/>
                </a:lnTo>
                <a:lnTo>
                  <a:pt x="0" y="27781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2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57760" y="952500"/>
            <a:ext cx="7004228" cy="1522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59"/>
              </a:lnSpc>
            </a:pPr>
            <a:r>
              <a:rPr lang="en-US" sz="9499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74534" y="2248378"/>
            <a:ext cx="9690309" cy="5620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51"/>
              </a:lnSpc>
            </a:pPr>
          </a:p>
          <a:p>
            <a:pPr algn="just">
              <a:lnSpc>
                <a:spcPts val="3751"/>
              </a:lnSpc>
            </a:pPr>
          </a:p>
          <a:p>
            <a:pPr algn="just">
              <a:lnSpc>
                <a:spcPts val="3751"/>
              </a:lnSpc>
            </a:pPr>
            <a:r>
              <a:rPr lang="en-US" sz="2679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Hi, I’m Meha Vinayagam, a passionate and dedicated BCA 2nd-year student at Arcot Sri Mahalakshmi Women’s College, Villapakam. I have a strong interest in programming, web design, and creative problem-solving. My skills include Python, C, C++, HTML, CSS, and JavaScript, and I enjoy using them to build projects that are both functional and visually appealing.</a:t>
            </a:r>
          </a:p>
          <a:p>
            <a:pPr algn="just">
              <a:lnSpc>
                <a:spcPts val="3751"/>
              </a:lnSpc>
            </a:pPr>
          </a:p>
          <a:p>
            <a:pPr algn="just">
              <a:lnSpc>
                <a:spcPts val="3751"/>
              </a:lnSpc>
            </a:pPr>
          </a:p>
          <a:p>
            <a:pPr algn="just">
              <a:lnSpc>
                <a:spcPts val="3751"/>
              </a:lnSpc>
            </a:pPr>
          </a:p>
          <a:p>
            <a:pPr algn="just">
              <a:lnSpc>
                <a:spcPts val="375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E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297698">
            <a:off x="5629685" y="1238706"/>
            <a:ext cx="7028629" cy="7809588"/>
          </a:xfrm>
          <a:custGeom>
            <a:avLst/>
            <a:gdLst/>
            <a:ahLst/>
            <a:cxnLst/>
            <a:rect r="r" b="b" t="t" l="l"/>
            <a:pathLst>
              <a:path h="7809588" w="7028629">
                <a:moveTo>
                  <a:pt x="0" y="0"/>
                </a:moveTo>
                <a:lnTo>
                  <a:pt x="7028630" y="0"/>
                </a:lnTo>
                <a:lnTo>
                  <a:pt x="7028630" y="7809588"/>
                </a:lnTo>
                <a:lnTo>
                  <a:pt x="0" y="7809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5019551" y="91806"/>
            <a:ext cx="4294900" cy="4772111"/>
          </a:xfrm>
          <a:custGeom>
            <a:avLst/>
            <a:gdLst/>
            <a:ahLst/>
            <a:cxnLst/>
            <a:rect r="r" b="b" t="t" l="l"/>
            <a:pathLst>
              <a:path h="4772111" w="4294900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0685742" y="4238936"/>
            <a:ext cx="4294900" cy="4772111"/>
          </a:xfrm>
          <a:custGeom>
            <a:avLst/>
            <a:gdLst/>
            <a:ahLst/>
            <a:cxnLst/>
            <a:rect r="r" b="b" t="t" l="l"/>
            <a:pathLst>
              <a:path h="4772111" w="4294900">
                <a:moveTo>
                  <a:pt x="0" y="0"/>
                </a:moveTo>
                <a:lnTo>
                  <a:pt x="4294900" y="0"/>
                </a:lnTo>
                <a:lnTo>
                  <a:pt x="4294900" y="4772111"/>
                </a:lnTo>
                <a:lnTo>
                  <a:pt x="0" y="4772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999793">
            <a:off x="8615597" y="1639422"/>
            <a:ext cx="3107580" cy="2594830"/>
          </a:xfrm>
          <a:custGeom>
            <a:avLst/>
            <a:gdLst/>
            <a:ahLst/>
            <a:cxnLst/>
            <a:rect r="r" b="b" t="t" l="l"/>
            <a:pathLst>
              <a:path h="2594830" w="3107580">
                <a:moveTo>
                  <a:pt x="0" y="0"/>
                </a:moveTo>
                <a:lnTo>
                  <a:pt x="3107580" y="0"/>
                </a:lnTo>
                <a:lnTo>
                  <a:pt x="3107580" y="2594829"/>
                </a:lnTo>
                <a:lnTo>
                  <a:pt x="0" y="25948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6731391" y="6123894"/>
            <a:ext cx="2821665" cy="2356090"/>
          </a:xfrm>
          <a:custGeom>
            <a:avLst/>
            <a:gdLst/>
            <a:ahLst/>
            <a:cxnLst/>
            <a:rect r="r" b="b" t="t" l="l"/>
            <a:pathLst>
              <a:path h="2356090" w="2821665">
                <a:moveTo>
                  <a:pt x="0" y="0"/>
                </a:moveTo>
                <a:lnTo>
                  <a:pt x="2821666" y="0"/>
                </a:lnTo>
                <a:lnTo>
                  <a:pt x="2821666" y="2356090"/>
                </a:lnTo>
                <a:lnTo>
                  <a:pt x="0" y="2356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5999"/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641886" y="3689669"/>
            <a:ext cx="7004228" cy="1543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44"/>
              </a:lnSpc>
            </a:pPr>
            <a:r>
              <a:rPr lang="en-US" sz="9499" spc="170">
                <a:solidFill>
                  <a:srgbClr val="000000"/>
                </a:solidFill>
                <a:latin typeface="Brittany"/>
                <a:ea typeface="Brittany"/>
                <a:cs typeface="Brittany"/>
                <a:sym typeface="Brittany"/>
              </a:rPr>
              <a:t>Agenda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873650" y="6476883"/>
            <a:ext cx="4210927" cy="5073405"/>
          </a:xfrm>
          <a:custGeom>
            <a:avLst/>
            <a:gdLst/>
            <a:ahLst/>
            <a:cxnLst/>
            <a:rect r="r" b="b" t="t" l="l"/>
            <a:pathLst>
              <a:path h="5073405" w="4210927">
                <a:moveTo>
                  <a:pt x="0" y="0"/>
                </a:moveTo>
                <a:lnTo>
                  <a:pt x="4210926" y="0"/>
                </a:lnTo>
                <a:lnTo>
                  <a:pt x="4210926" y="5073405"/>
                </a:lnTo>
                <a:lnTo>
                  <a:pt x="0" y="50734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219247" y="-1508003"/>
            <a:ext cx="4210927" cy="5073405"/>
          </a:xfrm>
          <a:custGeom>
            <a:avLst/>
            <a:gdLst/>
            <a:ahLst/>
            <a:cxnLst/>
            <a:rect r="r" b="b" t="t" l="l"/>
            <a:pathLst>
              <a:path h="5073405" w="4210927">
                <a:moveTo>
                  <a:pt x="0" y="0"/>
                </a:moveTo>
                <a:lnTo>
                  <a:pt x="4210927" y="0"/>
                </a:lnTo>
                <a:lnTo>
                  <a:pt x="4210927" y="5073406"/>
                </a:lnTo>
                <a:lnTo>
                  <a:pt x="0" y="50734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7" t="0" r="-747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468566" y="0"/>
            <a:ext cx="4819434" cy="10287000"/>
            <a:chOff x="0" y="0"/>
            <a:chExt cx="6425912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4862" t="0" r="14862" b="0"/>
            <a:stretch>
              <a:fillRect/>
            </a:stretch>
          </p:blipFill>
          <p:spPr>
            <a:xfrm flipH="false" flipV="false">
              <a:off x="0" y="0"/>
              <a:ext cx="6425912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-5400000">
            <a:off x="-841188" y="-2681722"/>
            <a:ext cx="7591881" cy="7841380"/>
          </a:xfrm>
          <a:custGeom>
            <a:avLst/>
            <a:gdLst/>
            <a:ahLst/>
            <a:cxnLst/>
            <a:rect r="r" b="b" t="t" l="l"/>
            <a:pathLst>
              <a:path h="7841380" w="7591881">
                <a:moveTo>
                  <a:pt x="0" y="0"/>
                </a:moveTo>
                <a:lnTo>
                  <a:pt x="7591881" y="0"/>
                </a:lnTo>
                <a:lnTo>
                  <a:pt x="7591881" y="7841380"/>
                </a:lnTo>
                <a:lnTo>
                  <a:pt x="0" y="784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819869">
            <a:off x="-1281914" y="-1600921"/>
            <a:ext cx="4019228" cy="4742452"/>
          </a:xfrm>
          <a:custGeom>
            <a:avLst/>
            <a:gdLst/>
            <a:ahLst/>
            <a:cxnLst/>
            <a:rect r="r" b="b" t="t" l="l"/>
            <a:pathLst>
              <a:path h="4742452" w="4019228">
                <a:moveTo>
                  <a:pt x="0" y="0"/>
                </a:moveTo>
                <a:lnTo>
                  <a:pt x="4019228" y="0"/>
                </a:lnTo>
                <a:lnTo>
                  <a:pt x="4019228" y="4742453"/>
                </a:lnTo>
                <a:lnTo>
                  <a:pt x="0" y="47424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54752" y="851090"/>
            <a:ext cx="7391243" cy="1208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7"/>
              </a:lnSpc>
            </a:pPr>
            <a:r>
              <a:rPr lang="en-US" sz="7599">
                <a:solidFill>
                  <a:srgbClr val="000000"/>
                </a:solidFill>
                <a:latin typeface="Brittany"/>
                <a:ea typeface="Brittany"/>
                <a:cs typeface="Brittany"/>
                <a:sym typeface="Brittany"/>
              </a:rPr>
              <a:t>Problem  statement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7700" y="5138968"/>
            <a:ext cx="11179347" cy="425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The problem is the lack of an interactive, easily accessible, and visually appealing medium that highlights both technical skills and personal interests. Without such a platform, opportunities to make a strong first impression on recruiters, mentors, or collaborators are limited.T</a:t>
            </a:r>
            <a:r>
              <a:rPr lang="en-US" sz="3000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his digital portfolio aims to bridge that gap by presenting my work, skills, and achievements in a professional yet creative way, making it easier for others to know my capabilities at a glance.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468566" y="0"/>
            <a:ext cx="4819434" cy="10287000"/>
            <a:chOff x="0" y="0"/>
            <a:chExt cx="6425912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4862" t="0" r="14862" b="0"/>
            <a:stretch>
              <a:fillRect/>
            </a:stretch>
          </p:blipFill>
          <p:spPr>
            <a:xfrm flipH="false" flipV="false">
              <a:off x="0" y="0"/>
              <a:ext cx="6425912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-5400000">
            <a:off x="-841188" y="-2681722"/>
            <a:ext cx="7591881" cy="7841380"/>
          </a:xfrm>
          <a:custGeom>
            <a:avLst/>
            <a:gdLst/>
            <a:ahLst/>
            <a:cxnLst/>
            <a:rect r="r" b="b" t="t" l="l"/>
            <a:pathLst>
              <a:path h="7841380" w="7591881">
                <a:moveTo>
                  <a:pt x="0" y="0"/>
                </a:moveTo>
                <a:lnTo>
                  <a:pt x="7591881" y="0"/>
                </a:lnTo>
                <a:lnTo>
                  <a:pt x="7591881" y="7841380"/>
                </a:lnTo>
                <a:lnTo>
                  <a:pt x="0" y="784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819869">
            <a:off x="-1281914" y="-1600921"/>
            <a:ext cx="4019228" cy="4742452"/>
          </a:xfrm>
          <a:custGeom>
            <a:avLst/>
            <a:gdLst/>
            <a:ahLst/>
            <a:cxnLst/>
            <a:rect r="r" b="b" t="t" l="l"/>
            <a:pathLst>
              <a:path h="4742452" w="4019228">
                <a:moveTo>
                  <a:pt x="0" y="0"/>
                </a:moveTo>
                <a:lnTo>
                  <a:pt x="4019228" y="0"/>
                </a:lnTo>
                <a:lnTo>
                  <a:pt x="4019228" y="4742453"/>
                </a:lnTo>
                <a:lnTo>
                  <a:pt x="0" y="47424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54752" y="1172655"/>
            <a:ext cx="7391243" cy="1101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32"/>
              </a:lnSpc>
            </a:pPr>
            <a:r>
              <a:rPr lang="en-US" sz="6900">
                <a:solidFill>
                  <a:srgbClr val="000000"/>
                </a:solidFill>
                <a:latin typeface="Brittany"/>
                <a:ea typeface="Brittany"/>
                <a:cs typeface="Brittany"/>
                <a:sym typeface="Brittany"/>
              </a:rPr>
              <a:t>Project preview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84396" y="5076825"/>
            <a:ext cx="9531955" cy="4572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This Digital Portfolio is a personalized website designed to showcase my academic background, technical skills, projects, and hobbies in an interactive and visually appealing way. It highlights my knowledge of Python, C, C++, HTML, CSS, and JavaScript, while also reflecting my creativity through design and animations.</a:t>
            </a:r>
          </a:p>
          <a:p>
            <a:pPr algn="just">
              <a:lnSpc>
                <a:spcPts val="3640"/>
              </a:lnSpc>
            </a:pPr>
          </a:p>
          <a:p>
            <a:pPr algn="just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The portfolio serves as a professional online presence, making it easier for recruiters, teachers, and peers to explore my abilities, achievements, and interests in one place.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DAGyl1LL3qU</dc:identifier>
  <dcterms:modified xsi:type="dcterms:W3CDTF">2011-08-01T06:04:30Z</dcterms:modified>
  <cp:revision>1</cp:revision>
  <dc:title>Pink Rose Watercolor Organic Professional Creative Project Proposal Presentation</dc:title>
</cp:coreProperties>
</file>